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87"/>
  </p:notesMasterIdLst>
  <p:sldIdLst>
    <p:sldId id="256" r:id="rId2"/>
    <p:sldId id="263" r:id="rId3"/>
    <p:sldId id="7424" r:id="rId4"/>
    <p:sldId id="7425" r:id="rId5"/>
    <p:sldId id="7426" r:id="rId6"/>
    <p:sldId id="7423" r:id="rId7"/>
    <p:sldId id="7427" r:id="rId8"/>
    <p:sldId id="7428" r:id="rId9"/>
    <p:sldId id="7429" r:id="rId10"/>
    <p:sldId id="7430" r:id="rId11"/>
    <p:sldId id="7431" r:id="rId12"/>
    <p:sldId id="7432" r:id="rId13"/>
    <p:sldId id="7433" r:id="rId14"/>
    <p:sldId id="7434" r:id="rId15"/>
    <p:sldId id="7436" r:id="rId16"/>
    <p:sldId id="7435" r:id="rId17"/>
    <p:sldId id="7437" r:id="rId18"/>
    <p:sldId id="7438" r:id="rId19"/>
    <p:sldId id="7439" r:id="rId20"/>
    <p:sldId id="7440" r:id="rId21"/>
    <p:sldId id="7441" r:id="rId22"/>
    <p:sldId id="7442" r:id="rId23"/>
    <p:sldId id="7443" r:id="rId24"/>
    <p:sldId id="7444" r:id="rId25"/>
    <p:sldId id="7445" r:id="rId26"/>
    <p:sldId id="7446" r:id="rId27"/>
    <p:sldId id="7447" r:id="rId28"/>
    <p:sldId id="7448" r:id="rId29"/>
    <p:sldId id="7449" r:id="rId30"/>
    <p:sldId id="7450" r:id="rId31"/>
    <p:sldId id="7451" r:id="rId32"/>
    <p:sldId id="7452" r:id="rId33"/>
    <p:sldId id="7455" r:id="rId34"/>
    <p:sldId id="7456" r:id="rId35"/>
    <p:sldId id="7457" r:id="rId36"/>
    <p:sldId id="7458" r:id="rId37"/>
    <p:sldId id="7459" r:id="rId38"/>
    <p:sldId id="7460" r:id="rId39"/>
    <p:sldId id="7461" r:id="rId40"/>
    <p:sldId id="7462" r:id="rId41"/>
    <p:sldId id="7463" r:id="rId42"/>
    <p:sldId id="7464" r:id="rId43"/>
    <p:sldId id="7465" r:id="rId44"/>
    <p:sldId id="7466" r:id="rId45"/>
    <p:sldId id="7467" r:id="rId46"/>
    <p:sldId id="7468" r:id="rId47"/>
    <p:sldId id="7469" r:id="rId48"/>
    <p:sldId id="7470" r:id="rId49"/>
    <p:sldId id="7471" r:id="rId50"/>
    <p:sldId id="7473" r:id="rId51"/>
    <p:sldId id="7474" r:id="rId52"/>
    <p:sldId id="7475" r:id="rId53"/>
    <p:sldId id="7476" r:id="rId54"/>
    <p:sldId id="7477" r:id="rId55"/>
    <p:sldId id="7478" r:id="rId56"/>
    <p:sldId id="7479" r:id="rId57"/>
    <p:sldId id="7480" r:id="rId58"/>
    <p:sldId id="7481" r:id="rId59"/>
    <p:sldId id="7482" r:id="rId60"/>
    <p:sldId id="7483" r:id="rId61"/>
    <p:sldId id="7484" r:id="rId62"/>
    <p:sldId id="7485" r:id="rId63"/>
    <p:sldId id="7486" r:id="rId64"/>
    <p:sldId id="7488" r:id="rId65"/>
    <p:sldId id="7489" r:id="rId66"/>
    <p:sldId id="7487" r:id="rId67"/>
    <p:sldId id="7490" r:id="rId68"/>
    <p:sldId id="7491" r:id="rId69"/>
    <p:sldId id="7492" r:id="rId70"/>
    <p:sldId id="7493" r:id="rId71"/>
    <p:sldId id="7494" r:id="rId72"/>
    <p:sldId id="7495" r:id="rId73"/>
    <p:sldId id="7496" r:id="rId74"/>
    <p:sldId id="7497" r:id="rId75"/>
    <p:sldId id="7498" r:id="rId76"/>
    <p:sldId id="7499" r:id="rId77"/>
    <p:sldId id="7500" r:id="rId78"/>
    <p:sldId id="7501" r:id="rId79"/>
    <p:sldId id="7502" r:id="rId80"/>
    <p:sldId id="7503" r:id="rId81"/>
    <p:sldId id="7504" r:id="rId82"/>
    <p:sldId id="7505" r:id="rId83"/>
    <p:sldId id="7506" r:id="rId84"/>
    <p:sldId id="7507" r:id="rId85"/>
    <p:sldId id="7508" r:id="rId8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86"/>
    <p:restoredTop sz="95794"/>
  </p:normalViewPr>
  <p:slideViewPr>
    <p:cSldViewPr snapToGrid="0">
      <p:cViewPr varScale="1">
        <p:scale>
          <a:sx n="141" d="100"/>
          <a:sy n="141" d="100"/>
        </p:scale>
        <p:origin x="27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4FEF0-958D-934D-BA85-8FC791452A1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DDB4E-1BF9-744E-B658-2A86A545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1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5554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DDB49-DD7B-77E9-0204-38B144021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42BC26-E69B-DDC1-51C9-CE2F92A4C6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CED5E0-1D44-1C63-19D0-7A36CE372B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11B19-DE35-8BBB-879C-239BEC0ACD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4879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C755E-09DB-0216-777B-B5312E64B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B10A42-DCDE-8D2A-5EA2-4E50956E49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6FF0C5-522D-CB12-378A-EFCF57EE74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D31AF-F90B-7AB1-43F7-A062D27A9F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8410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B3394-6FA6-BDE0-F123-0E1185C98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5C36CC-F293-826F-692B-109FD922A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0F1729-4C32-0C39-50FD-2C9F3E787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67828-6B03-4295-7658-16643EECC2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77868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A3563-4227-09A1-7DC7-30FF7D905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7D905E-DAF5-D38E-DE75-CA61F3C557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78A41A-2197-2C60-CBDF-1D6E5A9780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AB032-A1E9-180B-54CA-65F1D2EF1B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7207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6BA53-1A19-3629-5D14-D77B39136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D0EF75-0C7F-AF3D-FF92-7AAE3833AC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E9A20E-B6C7-E6F0-2827-D75F3E4B1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E1C38-C36A-A707-F6E7-1430C3D5B1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1572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BE4B1-6D66-6825-8DB7-60187DC4C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F686FD-F55C-4306-60F4-DE822CC26E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889B6D-752D-22DE-41E8-7A9EB44135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C4BBF-DCD8-065C-4E44-349F05AC5E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0255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E167C-9492-A8ED-92BA-8D73075DA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D06818-0673-2ECB-B17C-724833A72E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A0BE71-9E22-E217-CD9C-3267763B90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49413-F5B0-D1A1-44B0-67F1A0429D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709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2CFF9-D000-BA99-B4F1-66229B3EC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055B76-7CCB-8A69-A6D8-7BB7D3C50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03A350-44CF-B892-348B-E03ACDD88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94F81F-E90C-C9F1-CCEA-D088972B47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8210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5AFFA-86E1-4A09-263C-DC5A0A8F1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4C7BD8-6A79-557C-B826-4A1C1522E4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85A239-F8B8-DA6B-2A7E-118193147B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4C47B-E62F-AD3A-C153-022BCD56A8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7263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53746-81BB-7426-66DF-69FF058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2859BD-746B-D7D7-E921-49E273939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128F77-8AB5-7E23-2209-A402F1E328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06B59-4B89-BA5F-AEB8-78DDB430BA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15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63656-ADB7-1FEB-4322-9CC7DCD37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C645F9-4477-C98D-36DF-0C7991D0F3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6941B4-5E16-DDC0-F032-ADAE97A285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3A7FE-4249-97F7-269B-C5921340A8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8399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748C3-8EE4-F775-ACFF-5260034E7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F50638-070A-8BC9-C521-175290CAFA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EC4041-50FC-6A56-4DC1-0968E04E33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6E0E2-FD28-D67C-6C8E-2BC8938CF7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5029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CC1B4-B4D2-DEF0-620C-38C9D5E75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69EA6F-6184-82AB-F0B0-6F702496FC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BEA9F3-82B3-1692-4ED3-C518D0F7D8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B5DCA-6A88-CE29-1291-6F8CBBF3D4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51545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D775D-7ACF-F3E5-05E1-C6F95F34B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6D4E4C-E755-CF3C-EED5-F733F8EDCC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A4B390-3BD5-D6C0-4ACA-A163F07E3E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87CD4-CA17-5E01-DB7C-52519005C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7349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2D780-587D-A9F5-AF4C-6ED479485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D28C9A-630F-06C0-9EB7-22AB5CFBA8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3A93A8-6ED1-E228-B28C-CA7C4EA39E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70918-F379-5491-0EA5-D492DBCA00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6341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8B355-296B-B090-4AA2-DA8034FAC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729CF-FD5D-C2E6-9754-71E63D6046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E53C91-B84F-3EA9-489A-47F84FDFB1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82E377-AA93-99AA-8B1A-68BE11B715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65098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73894-5D23-F7DF-28A8-03D56713D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D19E21-5B76-2267-FF5E-7C7971B277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FAB7A2-432A-EAAE-E8F0-1B50F5F682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939B5-3ECF-E18F-E49C-2C5D27F615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8844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8C501-BB51-3910-B741-C45135902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FB0768-C02F-B32B-DE8F-563F093A4F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CB6985-41F6-DF20-DD85-0B8C0218E9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C8F7E-20EA-3866-43AA-4A6587A0B1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9425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D75E4-9254-21E0-CA37-E990C9C3D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371CC3-1303-6D25-BE37-D0A5799EE1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3773EE-DD4D-FF57-B260-8DE740481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EB54B-19E2-556C-1A60-7EE5E87F1F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26751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0D00F-4A69-B3BD-C346-6BC314356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6906DF-CFFB-B05F-E3BC-2198CA617B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9015FB-E8A7-DA31-E9E9-3FAD73C903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1589A-6F94-E365-D89C-18E8E0D9C6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34262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21D5E-375C-A6DE-4C64-53F95650A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06A461-284A-61D3-11E4-DF1A8A14B4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2217E6-EFFC-6197-21E5-FC9DFE445E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024D5-AEB7-90B0-DBCA-FE99AD72AF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9524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D2440-9289-C415-B1B8-A064BA33D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CBD713-ABC8-415E-3BEF-02E7517BEF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A84546-1652-F592-EED2-9B739CE738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5DC3C-EF22-CD67-E2FF-B0F0781649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5367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2C184-9958-0E38-E712-78146BE0A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C9B931-C9CF-E095-B8F4-2DC2D2F85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E8012A-2FDE-3A11-65E4-687C32C2C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E26F47-F4B9-2682-2911-61DEE8E1BE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5840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8B7E1-BDC2-9DEC-E905-7BF64C9F5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4ED558-88DB-8B23-801E-1216893804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27605A-51AF-0EE1-00E5-AC1B714C9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BBEE0-A8FE-0DAD-8A07-CF0B5F1329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7586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F57B5-2F22-2B39-529C-27CF0B0EC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6CB84C-DD02-4B3B-34A2-AFF28EC796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A13A72-2889-8EAF-C210-BE49E0774E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98472-8CA9-F0F4-076C-BD0C472D3E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43315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EFBF9-C6BA-39E5-0E62-936557047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2B2C4-2E45-4B96-2FCE-BA90BF8377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D03F49-8358-E824-AD6B-576D69B872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3287B-9F49-E8F1-B41D-FD4900C9A5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6947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253B9-2F41-504C-929D-0DE692763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A16602-4D8A-6AEE-0CC8-46AD920EB7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A61AA5-03F9-377E-4C8F-6E9BF48290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4DDF4-5854-872A-AC64-32D26FF0E0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6769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90827-42F0-4B08-2C53-BCF411BE8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1AF80E-E3E7-5DDC-E673-3EC5446E9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0FFAAF-3776-71FB-3B2F-4E9ECA5AFA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7E6AB-AA53-6F57-702B-406EDAFFCD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86909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0811F-BBAB-285F-8770-FB84D20F7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03D4F6-D30A-AD52-793E-EB73E19481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4AF987-26A6-4338-E9AF-17856F6036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9757A-E4F0-6ABF-A20F-62718A91C3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102705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472A3-704F-EC52-D443-3C8F87A2C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1795F-EB9A-A33A-0D63-026E355C6B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1B622E-4624-EBF7-3335-8B3FEA0EB1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7D21D-6691-A777-6BFD-F67E5E933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06527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285F7-8AD8-53E3-89FF-0B6766CCD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22AFAB-EB45-8C2E-6C91-82662F208F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1C99CC-6C8C-A732-8FBB-A9D6E26B8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00476-C54F-E855-5652-48EFE622FF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23965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51452-8462-DAE6-8175-ECABADE96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15EAD2-0708-53CA-17F4-C93502FFF8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070B0C-C97F-DDB3-C42F-0AD14BFB2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2790D-D706-FF93-76BD-25F23BBAAA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492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37119-9482-440F-6668-11EACFB0E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32104F-E101-46B6-DB68-EAD9310211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6C2DD7-FB34-F0A4-465A-B2DF460F6F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676A2-2737-3836-23D1-AC73D4ACF5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63380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CDBFF-DE98-8816-A0B4-9D3AADB75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87BF99-168C-0F32-FFB7-10BB97B43F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0D1C8D-DE3F-90E3-E098-5A82B630A0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DE552-9B34-559C-EAC0-62634668D4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28478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71BB0-9433-1767-9615-6AABA0CFC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E24778-456B-ED03-C47D-E1B898A2E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A2842C-C77D-3C0F-EB23-229A5D783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648ED-4A37-36C3-E082-F65CFE7F2E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1199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EE151-93CA-C73D-56EB-E18BF2F8F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86EC28-F5ED-C307-6CCE-FBEC343E4F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DF5A9B-1BB5-AC07-1C20-B91B51B8AE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3EBA1-1A7D-36BC-E04D-56439966C4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3894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DAF45-9088-C264-8F96-6246FCECD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27B892-69BB-A202-5BC5-C546B6B8C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B7BE78-7CBE-4BBB-AA61-4B498E8BB4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4E420-E2E9-ED43-88BF-79FB065045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67488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C6E39-2483-29A1-39BF-45F856C8B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093119-0D7D-C0F8-0D0F-FFC910127E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EC684E-C6BF-55C7-DACB-5C34BB181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91116-9280-55E4-BBF7-711652865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61814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5843D-A689-2EAC-38F3-5D7DBDA7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F3BBD7-74E0-FFEA-F7E2-DCE18277CE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C3C229-D5A4-FD03-BF6F-1A8623C184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365B7-C07D-BF3E-EB74-C176847F25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99346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8F633-E2F0-6C30-4D47-D6858107C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FEAEFE-0C9D-1F1E-4C55-B0D49D0A5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8A1C43-7FE0-6DFF-9192-3A58CC6B7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8985-9AB2-F93B-CBF0-2B12F0E043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51019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D987-921F-A956-432A-10D164C9D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1CB4A0-2571-1947-CDBF-D2965C2199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1FF08C-4E9C-F06B-B537-3409C2C7AE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F2E1F-8011-E695-D9C0-FC3AA48A1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040559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4F45C-BF5F-4799-AD0E-5402E4E02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324086-F139-6B4E-586C-2F0732BC12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F6B0E1-03FE-1112-CF3F-B908AEE8F8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6CAF4-6639-644D-00D5-ACA5D8F83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70871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E6762-1D13-7279-22E6-58700B606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67B9A4-1802-E7E4-FBC1-9ACDC0DDE8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C884D-06BC-532C-0E73-3F756D2DBA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F51468-B25A-0ACE-CFB1-7CD26EB4FE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158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BA72D-2C71-EAA1-D9B9-BD2103A2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2243FB-985B-546C-B123-20F76D84DA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DB589C-F6F5-BC0E-410F-FDCBFD55A3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813FDB-66D7-4E64-0283-D6F8447E72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201662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FE610-9B0E-AEA6-3D55-13AA7BC2E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2D7964-686F-B901-EE57-1CD2807B11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618F6F-2345-89F9-C95D-3C959806D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63A55-562E-E7F4-41B4-A9D1B4A4DF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86618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62A66-8B0E-AD2C-0AB2-D21141E8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4D0B38-B611-29E0-A802-6CC21D8DA9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C5A977-E176-4F3B-DFF7-053C24BB6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7722F-EB3E-7951-0454-E02BF5E6ED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52501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5E5CE-AE0B-81EA-3D9E-7183250F5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A5BADD-CBAD-4024-364C-B3B71FFC7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0409FE-7780-03A9-15D2-E4B356D47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7AEB8-ADB9-E115-858C-5E8794DBD1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35278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CDEBA-240A-FF82-84B0-DDFB7E8EA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A58084-4A2A-8758-DED9-63C136679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4DE903-9CEE-3D77-6D01-F878A5F8E5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E00CB-53EF-E9BE-B799-3D6A3B5C15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191649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8A5E2-A286-23F5-B4EF-B50D780C1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92F53-8D0B-12B6-6C49-532017AEE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6CC131-E70C-0C77-6FF9-09BFF71ED0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BEE314-C51C-E3BB-D589-75683D0816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072193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5B980-443E-BF2F-E315-8AB47DC66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A9005F-09CC-B28D-D126-CDBEABEBD6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C6A46B-5F89-B20A-9283-A1C83A2BAD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63C47-6ABC-4E5B-8D83-A5DEE1B54D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345347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D1175-7D37-9FA0-EC5D-D6EC0FFE0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5CFF18-FD42-943D-1576-BA781680A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75E34-A5EF-BE24-D632-CD1A8CA78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FAC57-8819-8DAC-30D0-E4FD151520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23043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3A15A-A40C-9F7E-BCCF-0BEBC28F8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AB11B3-011B-ECCE-06FD-F168C502DC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B75A20-6EAA-49CA-8CCD-561C886B82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7C3B3-7844-2319-9145-F825A9083D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60890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6EC26-CFEC-2E28-4A8F-A5F559C6F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B29BFF-3FE3-E7A3-ECFC-F6CCCEF234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A02621-8EB1-CAB8-1F69-6186E25EAA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25038-DF84-1530-444D-B95381218B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37085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D0D49-6231-180A-4A40-F4EB5A19B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3CB8DD-D088-D900-EF57-CEB7667824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BE427F-392E-23E0-BF1A-2AC7D5144D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527A2-A182-7654-94B1-CB3143159A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4840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14E34-04B6-6473-F094-64A65FC60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2C3CA0-8004-FEBA-E0A5-816A64389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D60290-175A-4193-52A8-636F7D8AE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F83B4-A09C-E357-48BA-47CB323B61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274879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DD05F-B2AC-02FF-F3B9-F21D14194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8D3A70-D17B-DA6D-FDB8-6B27FC6E04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A3D010-0B50-082D-D972-DDD105CEAF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25419-98E4-5CB1-2623-74BD000B6B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68270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4764D-18E0-37B4-6CF3-62F41A07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925E5F-94CD-C7F6-3679-2A296EAB0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6A0A63-65DE-9CB8-308A-DB8EA99F7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EB47E-3824-839A-A488-619E4487F9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82003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1612-BB04-62D7-3039-190F3373C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B031EA-1EB4-0035-926E-F911FABC1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BC60D4-079B-4180-CAAE-16DBCBAEDA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3FB84-29D6-EACE-653C-54898BBF5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992362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F051B-6B3B-6714-16A5-176C41F2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C159A7-5139-88D6-548B-8C16A82A14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5DED1-D88E-405C-6DCB-172286CF1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1E9DC-936A-D8C3-6184-F758D4CD4C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01922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4BEA2-FD54-1982-EF4E-5EE879E0D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6C3C4-5087-7A73-9894-3DD8E04F6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9BD6FF-E46F-4BE2-02A3-0F341BEEB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5C971-63FF-C446-D304-BDF74A5616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804349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D8306-1BA5-1627-E3FF-71BD7C974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419F51-4B6B-7C59-DFB7-D1E134D680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ACC2C0-A71A-830F-81FB-AC4257E7CD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33B7A-183B-670D-6553-AB242AB11F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05101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AE7F4-F4EA-D872-D613-1958A0BDA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89539D-9D85-7A84-FCD1-C536296D7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6B3ACB-99A4-B825-93E3-BEF262A44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D29B3-0D7B-8503-EACC-FA119E2BB4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13745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F421A-2883-4014-909B-6D040C4D9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1C93BF-D135-6BDC-B14E-7AC40BA98A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706703-389A-A97A-C905-E272F6FE7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15957-1152-398C-B1D3-18DF905CD0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46223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7993B-AAF1-0811-0148-B1DAB0387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596885-E1DB-8B6B-BAC0-82F2E6A5EC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497231-0114-22EA-13D8-D65EA6068D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6917D-818B-9D45-9A1A-973EF845E4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95691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42B20-15EA-96CD-079B-9ECE4736E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7E4ED7-39BD-C006-9A94-A1C3B8B9A7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C08EE0-37F3-581E-9D03-F204B24449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30933-8682-3E5A-2967-4F95167D6D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2802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B69A0-5F4D-22C4-845F-CBA6EFE92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083F26-8E57-5E04-0DA4-4C0882915C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65D539-8233-6205-3B32-DD7584DAD1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A131F-0AA3-3696-5CB0-B177F2FDDF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487681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FF4C4-5E19-2311-5179-049D379CB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DDDE8B-84E4-AB5A-8BA9-191957ABBD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E13503-57A2-D66F-2449-7800603C54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59133A-3F93-5B6E-82E2-3210C685DD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84705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10418-E1C5-654F-1A15-2D38F01B7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C00A14-745B-6471-D2C3-E5C2CB3989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0AD43A-27BC-074E-2B76-BD812BBBB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7547A-831A-2402-0DEF-394C6F0A9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04175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6233B-7625-12C1-53BE-30AE5282F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F18087-3100-38C1-E667-10747D3C9F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517BFE-DDD4-2CE9-A92B-4253371A91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228E3-3EF0-ACC4-64F4-93F20A6C2E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04757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99997-91CF-9E83-EABC-258C1E9ED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CD42EE-906C-34E5-611A-7A131DCAA9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5B2615-50FF-8BA1-5570-F2E1A61196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F00C8-BBF6-BD98-EADB-538C67B55E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888062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20687-9862-8267-9DCF-F99117D79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05E85E-927A-56D1-6502-73FBB488E1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3FA492-B952-9868-F7BA-C05E11A702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8631E-8835-551F-9240-364A6212E2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81843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9057A-44F6-4446-80AD-FD12E2632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5507DD-5E2E-13EF-91F2-BA78B81889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81FB5-6D69-3430-CA01-697C110FE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0AF5A-8D2A-B390-AEDC-85F9CE6A4F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80941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92397-3EC9-4B2C-EDC5-67B99AD57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7D7D40-8ECF-8F53-DF34-A02CA5ED09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345494-1006-CF14-C125-85550690E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0FFC35-CBBA-D813-CE30-88D4576233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6419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440E4-A11A-77EF-C54E-EA6FC5BE3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909182-DF52-5B6D-EC97-A89F1BC790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CC2FD0-642A-FCC3-CCE6-6177E2972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BD14D-98B1-49BE-C10A-2F204B5884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7586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9DC9-4A95-D01E-6CC0-23B0A7C7F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FC876B-437E-E6B7-E222-66476A328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107A7A-5D48-A180-6626-2F3EFBE54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A38F7-8A40-4BF8-BB97-33D6B43C43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05731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7FF80-1178-BD88-A8CC-5BDF7B7F5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0324E9-7280-F00F-4B14-B5FC8DC70B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7077CF-D2D3-6D5B-E6FA-419E10109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3224A-A26C-3CA2-7214-7FDF5A5B1E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098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57DF3-5414-3D0B-5CC3-67B28AFDB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397677-4E8E-1FC6-FB74-61906E82E2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3886A8-EEF9-7F07-3C28-188C06FC9A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337852-5AA1-AEDD-04A5-996B36248D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3131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265A6-782B-0215-F1B8-4300EEDD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29BD92-DA85-6C44-CDE7-4C08AC7D0E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CDF10E-3B75-E28E-6A7A-9008459B3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9675E-D89A-466A-2A66-90FC6F5AB9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01493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04F9F-BBB0-1D4C-A6CE-A14BF0AC4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C4C2DA-353A-3E74-E242-A9976CC2B4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BB2B02-E92D-0FEE-EBFA-FAFF46D4DD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A28DE-1F6B-32AD-7F1F-F9043D6A40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5949338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DF611-922C-F922-7407-99DB7EAF0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F269C5-E696-8EF0-FBF9-8C7469E90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9C8435-E587-3645-06E7-BB24E73AC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8E107-66A6-7E0C-9A69-0AA4C2E8DB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60432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C4F2F-3D2C-90E1-1D34-66B508862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0B190E-B9A5-2A20-C86B-27A708BC59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2FB63-37D5-42EA-555F-BA078FFDE6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F3A2B-5C51-9A48-156C-66A8E0EAE6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4372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B1CB8-6D33-568C-7CD6-4D0FED42C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7CA4F7-BB29-2162-6B23-7801F84E9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5CB588-C662-A8B0-DCAC-1A4AE2D6C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029B4-C811-719A-E5F6-38A1F3EBD9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4318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2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07653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15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80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5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6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2097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0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1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9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8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76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4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8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 Vibrant Church </a:t>
            </a:r>
            <a:br>
              <a:rPr lang="en-US" b="1" dirty="0"/>
            </a:b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29301"/>
            <a:ext cx="5867400" cy="573741"/>
          </a:xfrm>
        </p:spPr>
        <p:txBody>
          <a:bodyPr>
            <a:normAutofit/>
          </a:bodyPr>
          <a:lstStyle/>
          <a:p>
            <a:r>
              <a:rPr lang="en-US" sz="1800" b="1" dirty="0"/>
              <a:t> </a:t>
            </a:r>
            <a:r>
              <a:rPr lang="en-US" sz="2400" b="1" dirty="0"/>
              <a:t>EPHESIANS</a:t>
            </a:r>
          </a:p>
        </p:txBody>
      </p:sp>
    </p:spTree>
    <p:extLst>
      <p:ext uri="{BB962C8B-B14F-4D97-AF65-F5344CB8AC3E}">
        <p14:creationId xmlns:p14="http://schemas.microsoft.com/office/powerpoint/2010/main" val="2542539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2490E-6E60-FA62-95DB-B0FCA2CF3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7B3A8-7F90-1C02-C775-34A265410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11432-416E-8748-7DD7-37A5C86B2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1. Rejoicing in the blessings of Christ </a:t>
            </a:r>
            <a:r>
              <a:rPr lang="en-US" sz="3200" b="1" u="sng" dirty="0"/>
              <a:t>choosing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people - 1:1-14.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2. A </a:t>
            </a:r>
            <a:r>
              <a:rPr lang="en-US" sz="3200" b="1" u="sng" dirty="0"/>
              <a:t>prayer</a:t>
            </a:r>
            <a:r>
              <a:rPr lang="en-US" sz="3200" b="1" dirty="0"/>
              <a:t> of thanksgiving - their faith, 	wisdom, knowledge, hope, and 			understanding that they are the body of 	Christ all comes from </a:t>
            </a:r>
            <a:r>
              <a:rPr lang="en-US" sz="3200" b="1" u="sng" dirty="0"/>
              <a:t>God's word.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 </a:t>
            </a:r>
            <a:r>
              <a:rPr lang="en-US" sz="3200" b="1" i="1" u="sng" dirty="0"/>
              <a:t>READ 1:15-23.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1775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16D41-0181-2B90-9453-D4CE42765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93F8B-939A-AC40-269D-9B4695647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3E62B-9B0E-28CA-BBCE-A63CCE67B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3. The </a:t>
            </a:r>
            <a:r>
              <a:rPr lang="en-US" sz="3200" b="1" u="sng" dirty="0"/>
              <a:t>gospel</a:t>
            </a:r>
            <a:r>
              <a:rPr lang="en-US" sz="3200" b="1" dirty="0"/>
              <a:t> is held high - 2:1-11.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60454669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D74C6-8E35-1420-AC5A-2B9DC41E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FA668-C6D5-5261-D799-8DDF482AD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2826F-CFFA-085C-EBCA-FD76A1D9C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3. The </a:t>
            </a:r>
            <a:r>
              <a:rPr lang="en-US" sz="3200" b="1" u="sng" dirty="0"/>
              <a:t>gospel</a:t>
            </a:r>
            <a:r>
              <a:rPr lang="en-US" sz="3200" b="1" dirty="0"/>
              <a:t> is held high - 2:1-11.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4. All believers are </a:t>
            </a:r>
            <a:r>
              <a:rPr lang="en-US" sz="3200" b="1" u="sng" dirty="0"/>
              <a:t>one</a:t>
            </a:r>
            <a:r>
              <a:rPr lang="en-US" sz="3200" b="1" dirty="0"/>
              <a:t> in Christ, who is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head</a:t>
            </a:r>
            <a:r>
              <a:rPr lang="en-US" sz="3200" b="1" dirty="0"/>
              <a:t> of the church - 2:12-21.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482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BEBE7-7530-1C6C-AFA5-BFC748765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47FA2-F03C-2A1E-4CF6-37C49393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33729-985B-0D81-2AD5-756BFA749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5. The mystery of the gospel now </a:t>
            </a:r>
            <a:r>
              <a:rPr lang="en-US" sz="3200" b="1" u="sng" dirty="0"/>
              <a:t>revealed</a:t>
            </a:r>
            <a:r>
              <a:rPr lang="en-US" sz="3200" b="1" dirty="0"/>
              <a:t> in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 - 3:1-13.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83780060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18983-296D-26E8-2CE8-966A50C70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63F19-D30E-075F-91F8-293A97E5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4FE9A-2CE0-7FA2-B9FC-CFAA07572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5. The mystery of the gospel now </a:t>
            </a:r>
            <a:r>
              <a:rPr lang="en-US" sz="3200" b="1" u="sng" dirty="0"/>
              <a:t>revealed</a:t>
            </a:r>
            <a:r>
              <a:rPr lang="en-US" sz="3200" b="1" dirty="0"/>
              <a:t> in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 - 3:1-13.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6. A </a:t>
            </a:r>
            <a:r>
              <a:rPr lang="en-US" sz="3200" b="1" u="sng" dirty="0"/>
              <a:t>prayer</a:t>
            </a:r>
            <a:r>
              <a:rPr lang="en-US" sz="3200" b="1" dirty="0"/>
              <a:t> for spiritual strength to understand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gospel - 3:14-21.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231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675C0-A568-60E4-D105-19D5701B7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2B38D-637C-F34A-201D-3AB9B2AF9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5AC8B-E0B2-80A5-D801-89D120EB6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5. The mystery of the gospel now </a:t>
            </a:r>
            <a:r>
              <a:rPr lang="en-US" sz="3200" b="1" u="sng" dirty="0"/>
              <a:t>revealed</a:t>
            </a:r>
            <a:r>
              <a:rPr lang="en-US" sz="3200" b="1" dirty="0"/>
              <a:t> in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 - 3:1-13.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6. A </a:t>
            </a:r>
            <a:r>
              <a:rPr lang="en-US" sz="3200" b="1" u="sng" dirty="0"/>
              <a:t>prayer</a:t>
            </a:r>
            <a:r>
              <a:rPr lang="en-US" sz="3200" b="1" dirty="0"/>
              <a:t> for spiritual strength to understand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gospel - 3:14-21.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Eph 4-6 </a:t>
            </a:r>
            <a:r>
              <a:rPr lang="en-US" sz="3200" b="1" u="sng" dirty="0"/>
              <a:t>applies</a:t>
            </a:r>
            <a:r>
              <a:rPr lang="en-US" sz="3200" b="1" dirty="0"/>
              <a:t> this Scriptural foundation to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life of the church.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1740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71614-6FC6-ADB8-50C0-5122A66BA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308FF-90B2-E4AF-1D13-9381DA466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218E3-F313-B077-5133-8A8235D1F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6901949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5388C-9762-DB0B-A5AB-FD7CBD43C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FE8EC-C6D8-6FB3-E311-291047796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1A802-0B0A-3650-FA93-7D5D7F9D9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6075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F2B9B-B871-B1C8-94A9-046DCED9F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4C68F-5D1B-B9D2-7A65-CD6754EF5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46785-9FE2-E199-8192-45644E699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    * The church must </a:t>
            </a:r>
            <a:r>
              <a:rPr lang="en-US" sz="3200" b="1" i="1" u="sng" dirty="0"/>
              <a:t>herald</a:t>
            </a:r>
            <a:r>
              <a:rPr lang="en-US" sz="3200" b="1" dirty="0"/>
              <a:t> the gospel, </a:t>
            </a:r>
            <a:r>
              <a:rPr lang="en-US" sz="3200" b="1" i="1" u="sng" dirty="0"/>
              <a:t>pray</a:t>
            </a:r>
            <a:r>
              <a:rPr lang="en-US" sz="3200" b="1" dirty="0"/>
              <a:t>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Holy Spirit to convince men of sin, then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i="1" u="sng" dirty="0"/>
              <a:t>disciple</a:t>
            </a:r>
            <a:r>
              <a:rPr lang="en-US" sz="3200" b="1" dirty="0"/>
              <a:t> those who believe.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718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A2EE3-56F3-E16A-5612-33DD8D215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937FB-16B6-9B5A-992C-4B0AD5A37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D181C-9075-46F7-6DB7-E2EBA442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    * The church must </a:t>
            </a:r>
            <a:r>
              <a:rPr lang="en-US" sz="3200" b="1" i="1" u="sng" dirty="0"/>
              <a:t>herald</a:t>
            </a:r>
            <a:r>
              <a:rPr lang="en-US" sz="3200" b="1" dirty="0"/>
              <a:t> the gospel, </a:t>
            </a:r>
            <a:r>
              <a:rPr lang="en-US" sz="3200" b="1" i="1" u="sng" dirty="0"/>
              <a:t>pray</a:t>
            </a:r>
            <a:r>
              <a:rPr lang="en-US" sz="3200" b="1" dirty="0"/>
              <a:t>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Holy Spirit to convince men of sin, then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i="1" u="sng" dirty="0"/>
              <a:t>disciple</a:t>
            </a:r>
            <a:r>
              <a:rPr lang="en-US" sz="3200" b="1" dirty="0"/>
              <a:t> those who believe.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*God and His Word is the </a:t>
            </a:r>
            <a:r>
              <a:rPr lang="en-US" sz="3200" b="1" u="sng" dirty="0"/>
              <a:t>vibrant life</a:t>
            </a:r>
            <a:r>
              <a:rPr lang="en-US" sz="3200" b="1" dirty="0"/>
              <a:t> of the 	church!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01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999" y="886169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0056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F6C3C-7E92-6E4B-8DD1-B594E9A48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06D90-501D-5CA9-C7DB-57037F363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75F89-9F48-CD31-A72F-8FC684C4C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This is why we made "Bible" our </a:t>
            </a:r>
            <a:r>
              <a:rPr lang="en-US" sz="3200" b="1" u="sng" dirty="0"/>
              <a:t>middle name</a:t>
            </a:r>
            <a:r>
              <a:rPr lang="en-US" sz="3200" b="1" dirty="0"/>
              <a:t>!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399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7F52C-9AE8-BA95-0319-B97D6E2DA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5A31E-E192-8603-15CD-AE1693A11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B0620-ED7D-6576-6CB7-EB1E74876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This is why we made "Bible" our </a:t>
            </a:r>
            <a:r>
              <a:rPr lang="en-US" sz="3200" b="1" u="sng" dirty="0"/>
              <a:t>middle name</a:t>
            </a:r>
            <a:r>
              <a:rPr lang="en-US" sz="3200" b="1" dirty="0"/>
              <a:t>!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G. We are a missions </a:t>
            </a:r>
            <a:r>
              <a:rPr lang="en-US" sz="3200" b="1" u="sng" dirty="0"/>
              <a:t>outpost</a:t>
            </a:r>
            <a:r>
              <a:rPr lang="en-US" sz="3200" b="1" dirty="0"/>
              <a:t> in God’s kingdom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to proclaim Christ.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949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9BE5F-2203-AFA4-7B47-8BF2F045D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38807-D51C-0A98-5DB5-3177810A2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B4B37-151F-3DCC-6B22-E0045A5E1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This is why we made "Bible" our </a:t>
            </a:r>
            <a:r>
              <a:rPr lang="en-US" sz="3200" b="1" u="sng" dirty="0"/>
              <a:t>middle name</a:t>
            </a:r>
            <a:r>
              <a:rPr lang="en-US" sz="3200" b="1" dirty="0"/>
              <a:t>!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G. We are a missions </a:t>
            </a:r>
            <a:r>
              <a:rPr lang="en-US" sz="3200" b="1" u="sng" dirty="0"/>
              <a:t>outpost</a:t>
            </a:r>
            <a:r>
              <a:rPr lang="en-US" sz="3200" b="1" dirty="0"/>
              <a:t> in God’s kingdom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to proclaim Christ.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We need to love our neighbors &amp; </a:t>
            </a:r>
            <a:r>
              <a:rPr lang="en-US" sz="3200" b="1" u="sng" dirty="0"/>
              <a:t>fulfill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  our gospel mission to them.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142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3A537-0F60-B2A7-DAC0-407A08CE6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342EF-B3AB-F257-7B43-B5BBA5EB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</a:t>
            </a:r>
            <a:r>
              <a:rPr lang="en-US" sz="4000" b="1" i="1" u="sng" dirty="0"/>
              <a:t>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30031-86C6-144D-EF6F-C06020F7B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7866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8F340-3772-6AEE-4F07-B016A641C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3859-D6FC-14D9-342A-C50C33C9C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E272B-41F4-AD2D-7B31-DD5781EC1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 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1745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4A400-09AE-8F8A-F604-E87DF3952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7A4FD-B1A4-BC6A-8C4A-84EBDC94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DC100-F2BE-37D8-E4A9-5F65922DF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Who has called us to this calling?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792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E5BBC-7FBB-2241-3958-14A537173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89E18-610A-73AB-F68A-1B0570CCE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B01CF-226E-B6E7-4432-3B8811C59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Who has called us to this calling?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The </a:t>
            </a:r>
            <a:r>
              <a:rPr lang="en-US" sz="3200" b="1" u="sng" dirty="0"/>
              <a:t>Triune</a:t>
            </a:r>
            <a:r>
              <a:rPr lang="en-US" sz="3200" b="1" dirty="0"/>
              <a:t> </a:t>
            </a:r>
            <a:r>
              <a:rPr lang="en-US" sz="3200" b="1" u="sng" dirty="0"/>
              <a:t>God</a:t>
            </a:r>
            <a:r>
              <a:rPr lang="en-US" sz="3200" b="1" dirty="0"/>
              <a:t>  - v 4-6 (cp. 1:3-6)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i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746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6444A-79FD-D89E-2A81-49A71AFC7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A3287-45E8-79C6-C715-15E86A5DD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D981B-4F6B-C112-0467-1FBB53F5F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Who has called us to this calling?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The </a:t>
            </a:r>
            <a:r>
              <a:rPr lang="en-US" sz="3200" b="1" u="sng" dirty="0"/>
              <a:t>Triune</a:t>
            </a:r>
            <a:r>
              <a:rPr lang="en-US" sz="3200" b="1" dirty="0"/>
              <a:t> </a:t>
            </a:r>
            <a:r>
              <a:rPr lang="en-US" sz="3200" b="1" u="sng" dirty="0"/>
              <a:t>God</a:t>
            </a:r>
            <a:r>
              <a:rPr lang="en-US" sz="3200" b="1" dirty="0"/>
              <a:t>  - v 4-6 (cp. 1:3-6)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i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Why does the apostle have to "</a:t>
            </a:r>
            <a:r>
              <a:rPr lang="en-US" sz="3200" b="1" u="sng" dirty="0"/>
              <a:t>urge</a:t>
            </a:r>
            <a:r>
              <a:rPr lang="en-US" sz="3200" b="1" dirty="0"/>
              <a:t>" us to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walk worthy - v 4:1?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2950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492A6-57F0-C586-A829-A5FF473EF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5E5C6-8D23-849C-C834-6335D24F6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58F4B-1B1C-0BA8-F669-E7F1EAE2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Who has called us to this calling?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The </a:t>
            </a:r>
            <a:r>
              <a:rPr lang="en-US" sz="3200" b="1" u="sng" dirty="0"/>
              <a:t>Triune</a:t>
            </a:r>
            <a:r>
              <a:rPr lang="en-US" sz="3200" b="1" dirty="0"/>
              <a:t> </a:t>
            </a:r>
            <a:r>
              <a:rPr lang="en-US" sz="3200" b="1" u="sng" dirty="0"/>
              <a:t>God</a:t>
            </a:r>
            <a:r>
              <a:rPr lang="en-US" sz="3200" b="1" dirty="0"/>
              <a:t>  - v 4-6 (cp. 1:3-6)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i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Why does the apostle have to "</a:t>
            </a:r>
            <a:r>
              <a:rPr lang="en-US" sz="3200" b="1" u="sng" dirty="0"/>
              <a:t>urge</a:t>
            </a:r>
            <a:r>
              <a:rPr lang="en-US" sz="3200" b="1" dirty="0"/>
              <a:t>" us to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walk worthy - v 4:1?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Because it takes </a:t>
            </a:r>
            <a:r>
              <a:rPr lang="en-US" sz="3200" b="1" u="sng" dirty="0"/>
              <a:t>work</a:t>
            </a:r>
            <a:r>
              <a:rPr lang="en-US" sz="3200" b="1" dirty="0"/>
              <a:t> to put off the old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  man and put on the new man - 4:17-24.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7652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CE859-F011-513D-DD95-AED5945C0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B4B61-18CD-724D-E54F-BDAACDF0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19B9B-4BE0-ECDE-B014-9BA58AB6F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00081563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3A8F3-2F7C-57FB-0A40-C7494A8A5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4BA67-D336-B1E1-4A50-85BDFBA87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74594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1C1FE-1F72-14E0-671B-1CEAE97FB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The church is sent to the world to make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known through his </a:t>
            </a:r>
            <a:r>
              <a:rPr lang="en-US" sz="3200" b="1" u="sng" dirty="0"/>
              <a:t>Word</a:t>
            </a:r>
            <a:r>
              <a:rPr lang="en-US" sz="3200" b="1" dirty="0"/>
              <a:t>.</a:t>
            </a:r>
            <a:endParaRPr lang="en-US" sz="3200" dirty="0"/>
          </a:p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167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96D76-4DC6-B8FA-3F8F-7A92B7E70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A12F0-F168-D407-78D0-2EA05318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11725-1A12-3413-ACCC-581D413D1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 old/new man;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         die to self (Rom 6).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723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E1903-C40D-D751-5A82-700DCF920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369E1-2A0A-B57E-4CCE-A9102C9CF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E0D7D-013F-C2E4-9A4D-777C79F75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 old/new man;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         die to self (Rom 6).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Requires </a:t>
            </a:r>
            <a:r>
              <a:rPr lang="en-US" sz="3200" b="1" u="sng" dirty="0"/>
              <a:t>gentleness</a:t>
            </a:r>
            <a:r>
              <a:rPr lang="en-US" sz="3200" b="1" dirty="0"/>
              <a:t> - v 2. -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049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357DE-950B-AF2B-A9DF-E3CFF29B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B2271-9649-AD0F-A52C-4A172A6C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3C957-B897-73FC-4D99-3D331F0E0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 old/new man;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         die to self (Rom 6).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Requires </a:t>
            </a:r>
            <a:r>
              <a:rPr lang="en-US" sz="3200" b="1" u="sng" dirty="0"/>
              <a:t>gentleness</a:t>
            </a:r>
            <a:r>
              <a:rPr lang="en-US" sz="3200" b="1" dirty="0"/>
              <a:t> - v 2. - Not being harsh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with one another; willing to suffer injury 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insult rather than to inflict such hurts.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35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94AB7-A827-A602-5702-CC2A3DF9A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6B6F8-33C4-2163-1A08-E3AE0553D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750C1-876C-23A9-15BE-447A5D67F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56421496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AC34-27D7-5FA1-A478-57BD41457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047CF-F46A-3AC5-DED0-01481F2B4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6D82A-6B88-52AD-8AA6-F61BBC40E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 not soon angry,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	 resentful, or vengeful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0909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31E79-92DA-47BF-2BD3-5053A91C7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89F62-3A70-2177-0B50-4D16BBBA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F7D9A-9E31-8113-87AB-386E7FBFD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 not soon angry,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	 resentful, or vengeful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G. Requires </a:t>
            </a:r>
            <a:r>
              <a:rPr lang="en-US" sz="3200" b="1" u="sng" dirty="0"/>
              <a:t>love</a:t>
            </a:r>
            <a:r>
              <a:rPr lang="en-US" sz="3200" b="1" dirty="0"/>
              <a:t> - v 2. -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927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DA53C-B8A6-A8E1-DF4F-F8566C7DE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08C52-7AF8-4D46-3C2C-EC94A93E7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20605-0972-2361-8A1A-33178EED4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 not soon angry,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	 resentful, or vengeful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G. Requires </a:t>
            </a:r>
            <a:r>
              <a:rPr lang="en-US" sz="3200" b="1" u="sng" dirty="0"/>
              <a:t>love</a:t>
            </a:r>
            <a:r>
              <a:rPr lang="en-US" sz="3200" b="1" dirty="0"/>
              <a:t> - v 2. - laying down your life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another (John 15:13).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4240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EA599-FC56-27B5-749D-5B1BC898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48859-523D-9B6B-04AA-80FCC439D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327FF-04D8-5F91-BFDF-62E53BF2B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3622673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5DD72-EFB9-3DF9-17BF-11DDB170F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A7D0D-7017-1D37-DC62-A67761008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957CD-1EA9-A06D-9386-C26A6124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(NIV) "being diligent to preserve the unity"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(CSB) "making every effort to keep the unity”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2042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EC339-8E3B-8D35-1D1F-E2CA9297C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07987-39AF-55CA-3FBB-A5A10E9B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C721C-5E9B-7329-8384-28127D303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(NIV) "being diligent to preserve the unity"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(CSB) "making every effort to keep the unity”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1. Unity is not a passive state, but something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believers must </a:t>
            </a:r>
            <a:r>
              <a:rPr lang="en-US" sz="3200" b="1" u="sng" dirty="0"/>
              <a:t>strive</a:t>
            </a:r>
            <a:r>
              <a:rPr lang="en-US" sz="3200" b="1" dirty="0"/>
              <a:t> for.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096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D5BCB-A892-DF69-E924-AC7B006B7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C860B-667F-E739-F10C-D3FC39CCB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74594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82364-5CF6-A687-04BC-0F0C8082D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The church is sent to the world to make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known through his </a:t>
            </a:r>
            <a:r>
              <a:rPr lang="en-US" sz="3200" b="1" u="sng" dirty="0"/>
              <a:t>Word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1. Matt 28:18 -20; Acts 1:8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2. 1 Tim 4:13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3. 2 Tim 4:1-2</a:t>
            </a:r>
            <a:endParaRPr lang="en-US" sz="3200" dirty="0"/>
          </a:p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176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7322E-142E-7189-5C40-9D57335E8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48B8F-A2D3-302B-8D81-E98A282B6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1A2DB-094A-D2AF-B24D-5040411F7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(NIV) "being diligent to preserve the unity"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(CSB) "making every effort to keep the unity”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1. Unity is not a passive state, but something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believers must </a:t>
            </a:r>
            <a:r>
              <a:rPr lang="en-US" sz="3200" b="1" u="sng" dirty="0"/>
              <a:t>strive</a:t>
            </a:r>
            <a:r>
              <a:rPr lang="en-US" sz="3200" b="1" dirty="0"/>
              <a:t> for. 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With our sin nature, disunity is </a:t>
            </a:r>
            <a:r>
              <a:rPr lang="en-US" sz="3200" b="1" u="sng" dirty="0"/>
              <a:t>easy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673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47A8D-BF23-22B3-592C-89567BEA0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CC930-CDF7-4E59-5512-386271046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7FF6-4333-4AC9-C1E8-96E25B990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2. Since the </a:t>
            </a:r>
            <a:r>
              <a:rPr lang="en-US" sz="3200" b="1" u="sng" dirty="0"/>
              <a:t>Trinity</a:t>
            </a:r>
            <a:r>
              <a:rPr lang="en-US" sz="3200" b="1" dirty="0"/>
              <a:t> is united as one, &amp; we are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gathered into the Trinity,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29962094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1DEAE-63EC-DD36-DAA7-5008D9789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D9FA5-D847-38EE-635D-BB4959684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FA680-FA1C-01F4-05D0-A53618E74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2. Since the </a:t>
            </a:r>
            <a:r>
              <a:rPr lang="en-US" sz="3200" b="1" u="sng" dirty="0"/>
              <a:t>Trinity</a:t>
            </a:r>
            <a:r>
              <a:rPr lang="en-US" sz="3200" b="1" dirty="0"/>
              <a:t> is united as one, &amp; we are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gathered into the Trinity, so </a:t>
            </a:r>
            <a:r>
              <a:rPr lang="en-US" sz="3200" b="1" u="sng" dirty="0"/>
              <a:t>we</a:t>
            </a:r>
            <a:r>
              <a:rPr lang="en-US" sz="3200" b="1" dirty="0"/>
              <a:t> as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body of Christ are called to be one.</a:t>
            </a: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873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7DFBC-68B6-6878-35EA-E5CA195D1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D8DA7-4A39-83C4-5C97-C7C6C6E15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D275E-3FB8-6432-18D7-2A63C6D3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2. Since the </a:t>
            </a:r>
            <a:r>
              <a:rPr lang="en-US" sz="3200" b="1" u="sng" dirty="0"/>
              <a:t>Trinity</a:t>
            </a:r>
            <a:r>
              <a:rPr lang="en-US" sz="3200" b="1" dirty="0"/>
              <a:t> is united as one, &amp; we are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gathered into the Trinity, so </a:t>
            </a:r>
            <a:r>
              <a:rPr lang="en-US" sz="3200" b="1" u="sng" dirty="0"/>
              <a:t>we</a:t>
            </a:r>
            <a:r>
              <a:rPr lang="en-US" sz="3200" b="1" dirty="0"/>
              <a:t> as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body of Christ are called to be one.</a:t>
            </a: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	Jesus' prayer - Jn 17:21 that they may all be 	one, just as you, Father, are in me, and I 	in you, that they also may be in us, so that 	the world may believe you have sent me.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0083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9577F-E436-2011-1C1E-E9945C812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09B16-B3FF-4E14-8FFF-34F8FCC84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C9441-FBA7-4869-145F-0B09F1A60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3. Unity takes humility, gentleness, patience,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and sacrificial love - v 2.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(See Psalm 133:1; Rom 14:9; 1 Cor 1:10.)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4285712"/>
      </p:ext>
    </p:extLst>
  </p:cSld>
  <p:clrMapOvr>
    <a:masterClrMapping/>
  </p:clrMapOvr>
  <p:transition spd="slow">
    <p:wip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81FAB-6B0B-6F53-4E9D-F6A2A5ECF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ABD17-AB3C-EDF9-70B8-B8D2DA53C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82AB2-4D66-3613-C8D7-31AD230F9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3661516"/>
      </p:ext>
    </p:extLst>
  </p:cSld>
  <p:clrMapOvr>
    <a:masterClrMapping/>
  </p:clrMapOvr>
  <p:transition spd="slow">
    <p:wip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601CC-4E85-9779-59CE-E2AECBCCF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F6BDA-5024-FB22-EF1B-6734660F4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AB4D2-A8C5-2FA0-4008-6910B5BD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we are taking on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Christ's nature </a:t>
            </a:r>
            <a:r>
              <a:rPr lang="en-US" sz="3200" b="1" u="sng" dirty="0"/>
              <a:t>in us</a:t>
            </a:r>
            <a:r>
              <a:rPr lang="en-US" sz="3200" b="1" dirty="0"/>
              <a:t>! - 4:4-6. 				(1 Tim 1:16; 2 Pet 3:15).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774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0C5AF-734A-791E-0901-E30D3B926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768ED-352A-F79A-34F3-7524AB75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FEB0F-D76F-8018-A3C1-1FBCDF430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we are taking on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Christ's nature </a:t>
            </a:r>
            <a:r>
              <a:rPr lang="en-US" sz="3200" b="1" u="sng" dirty="0"/>
              <a:t>in us</a:t>
            </a:r>
            <a:r>
              <a:rPr lang="en-US" sz="3200" b="1" dirty="0"/>
              <a:t>! - 4:4-6. 				(1 Tim 1:16; 2 Pet 3:15).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J. God's </a:t>
            </a:r>
            <a:r>
              <a:rPr lang="en-US" sz="3200" b="1" i="1" dirty="0"/>
              <a:t>grace</a:t>
            </a:r>
            <a:r>
              <a:rPr lang="en-US" sz="3200" b="1" dirty="0"/>
              <a:t> makes walking worthy </a:t>
            </a:r>
            <a:r>
              <a:rPr lang="en-US" sz="3200" b="1" u="sng" dirty="0"/>
              <a:t>possible</a:t>
            </a:r>
            <a:r>
              <a:rPr lang="en-US" sz="3200" b="1" dirty="0"/>
              <a:t>!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- 4:7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5137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1C0E8-A3C7-0A8A-A90C-6CE46DCA3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247BB-2249-1C02-33F3-9A7CE18BD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8CB5A-B0D4-11AC-A2BA-FB645ED6C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we are taking on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Christ's nature </a:t>
            </a:r>
            <a:r>
              <a:rPr lang="en-US" sz="3200" b="1" u="sng" dirty="0"/>
              <a:t>in us</a:t>
            </a:r>
            <a:r>
              <a:rPr lang="en-US" sz="3200" b="1" dirty="0"/>
              <a:t>! - 4:4-6. 				(1 Tim 1:16; 2 Pet 3:15).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J. God's </a:t>
            </a:r>
            <a:r>
              <a:rPr lang="en-US" sz="3200" b="1" i="1" dirty="0"/>
              <a:t>grace</a:t>
            </a:r>
            <a:r>
              <a:rPr lang="en-US" sz="3200" b="1" dirty="0"/>
              <a:t> makes walking worthy </a:t>
            </a:r>
            <a:r>
              <a:rPr lang="en-US" sz="3200" b="1" u="sng" dirty="0"/>
              <a:t>possible</a:t>
            </a:r>
            <a:r>
              <a:rPr lang="en-US" sz="3200" b="1" dirty="0"/>
              <a:t>!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- 4:7  But grace was given to each one of us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  according to the measure of Christ’s gift.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897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65675-03DE-76E2-D00F-BDD0A7160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3D135-F757-E456-A06C-A504DCCB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C33A6-2605-560D-39B0-08F21C332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K. Let's not be so </a:t>
            </a:r>
            <a:r>
              <a:rPr lang="en-US" sz="3200" b="1" u="sng" dirty="0"/>
              <a:t>selfish</a:t>
            </a:r>
            <a:r>
              <a:rPr lang="en-US" sz="3200" b="1" dirty="0"/>
              <a:t> that we sabotage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community of God's people &amp; damage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reputation of our Savior, his gospel, and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church.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15376021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9B723-004B-E52E-395F-0070EAC94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37346-608D-E362-F98C-FBC29011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74594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66239-0A42-F965-4279-6EB77BE0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The church is sent to the world to make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known through his </a:t>
            </a:r>
            <a:r>
              <a:rPr lang="en-US" sz="3200" b="1" u="sng" dirty="0"/>
              <a:t>Word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1. Matt 28:18 -20; Acts 1:8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2. 1 Tim 4:13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3. 2 Tim 4:1-2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Church at Ephesus is </a:t>
            </a:r>
            <a:r>
              <a:rPr lang="en-US" sz="3200" b="1" u="sng" dirty="0"/>
              <a:t>commended</a:t>
            </a:r>
            <a:r>
              <a:rPr lang="en-US" sz="3200" b="1" dirty="0"/>
              <a:t> for their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vibrancy - Eph 1:1-2, 15-16.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dirty="0"/>
          </a:p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264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6D1B0-C9F0-CE02-88C3-AF8DDD709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E7E47-E895-06DA-C9AD-3FFF79396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i="1" u="sng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F2031-474B-9DDB-18A1-03EC3D5CB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1950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37BB5-1429-EE1D-F289-786F821E4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91F03-D40E-7881-0DD3-37AA72B53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466E5-0C46-365B-DC98-8B1211858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7800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18B70-C575-CBF8-DC77-7F74A72B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1C1A-5E45-F3F0-B743-540C5F36C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706AD-A0CC-FBB5-FD6B-73FEB9DC1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Ministry (service) exists to promote </a:t>
            </a:r>
            <a:r>
              <a:rPr lang="en-US" sz="3200" b="1" u="sng" dirty="0"/>
              <a:t>God’s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word, kingdom, &amp; glory.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563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E6EA4-E562-42A9-5DD0-298C70786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DAB77-E56E-46A1-4878-5C7B4A80F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6A601-D73A-047B-F64D-7FE1FC16C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Ministry (service) exists to promote </a:t>
            </a:r>
            <a:r>
              <a:rPr lang="en-US" sz="3200" b="1" u="sng" dirty="0"/>
              <a:t>God’s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word, kingdom, &amp; glory.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New</a:t>
            </a:r>
            <a:r>
              <a:rPr lang="en-US" sz="3200" b="1" dirty="0"/>
              <a:t> members must be given the privilege to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assimilate into the body of Christ to also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grow, love, live, and </a:t>
            </a:r>
            <a:r>
              <a:rPr lang="en-US" sz="3200" b="1" u="sng" dirty="0"/>
              <a:t>serve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888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5DD02-9F7C-F547-F90D-E7469B70C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6BE81-E053-8590-9B15-214218686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242C1-4CE8-6962-D8F3-A866176E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The </a:t>
            </a:r>
            <a:r>
              <a:rPr lang="en-US" sz="3200" b="1" i="1" dirty="0"/>
              <a:t>whole</a:t>
            </a:r>
            <a:r>
              <a:rPr lang="en-US" sz="3200" b="1" dirty="0"/>
              <a:t> body works </a:t>
            </a:r>
            <a:r>
              <a:rPr lang="en-US" sz="3200" b="1" i="1" dirty="0"/>
              <a:t>together</a:t>
            </a:r>
            <a:r>
              <a:rPr lang="en-US" sz="3200" b="1" dirty="0"/>
              <a:t> in </a:t>
            </a:r>
            <a:r>
              <a:rPr lang="en-US" sz="3200" b="1" u="sng" dirty="0"/>
              <a:t>unity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toward this </a:t>
            </a:r>
            <a:r>
              <a:rPr lang="en-US" sz="3200" b="1" u="sng" dirty="0"/>
              <a:t>goal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0599795"/>
      </p:ext>
    </p:extLst>
  </p:cSld>
  <p:clrMapOvr>
    <a:masterClrMapping/>
  </p:clrMapOvr>
  <p:transition spd="slow">
    <p:wip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14CD3-8FD8-3433-CB3C-576650A33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BB721-DDD4-3B84-C469-ED7AE64FC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AD138-F56E-DC64-F395-144823443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The </a:t>
            </a:r>
            <a:r>
              <a:rPr lang="en-US" sz="3200" b="1" i="1" dirty="0"/>
              <a:t>whole</a:t>
            </a:r>
            <a:r>
              <a:rPr lang="en-US" sz="3200" b="1" dirty="0"/>
              <a:t> body works </a:t>
            </a:r>
            <a:r>
              <a:rPr lang="en-US" sz="3200" b="1" i="1" dirty="0"/>
              <a:t>together</a:t>
            </a:r>
            <a:r>
              <a:rPr lang="en-US" sz="3200" b="1" dirty="0"/>
              <a:t> in </a:t>
            </a:r>
            <a:r>
              <a:rPr lang="en-US" sz="3200" b="1" u="sng" dirty="0"/>
              <a:t>unity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toward this </a:t>
            </a:r>
            <a:r>
              <a:rPr lang="en-US" sz="3200" b="1" u="sng" dirty="0"/>
              <a:t>goal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Again, I praise the Lord that our existing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members </a:t>
            </a:r>
            <a:r>
              <a:rPr lang="en-US" sz="3200" b="1" i="1" dirty="0"/>
              <a:t>already exemplify</a:t>
            </a:r>
            <a:r>
              <a:rPr lang="en-US" sz="3200" b="1" dirty="0"/>
              <a:t> this attitude,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but this must be </a:t>
            </a:r>
            <a:r>
              <a:rPr lang="en-US" sz="3200" b="1" u="sng" dirty="0"/>
              <a:t>intentionally</a:t>
            </a:r>
            <a:r>
              <a:rPr lang="en-US" sz="3200" b="1" dirty="0"/>
              <a:t> maintained.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433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2F5D6-AB66-BB24-BCAA-DA0700F78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CC14-90C5-0504-61B9-BAFE2A5ED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155EC-240D-7160-9164-27A863BEB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8662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51073-CDDC-F235-69F1-8FE476BB3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B41E5-670A-AA5C-DFC2-745AFED40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324E3-B25A-C8CE-06C1-40B989C5A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A prayer of thanksgiving for the </a:t>
            </a:r>
            <a:r>
              <a:rPr lang="en-US" sz="3200" b="1" u="sng" dirty="0"/>
              <a:t>gospel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- 1:15-23.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780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FC367-9674-95FC-47E8-A7C655D7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B9E4B-AAA0-FEC8-EBEE-AD1F1BDDD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DEF01-708C-C04C-C3F4-BA9A27D6F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A prayer of thanksgiving for the </a:t>
            </a:r>
            <a:r>
              <a:rPr lang="en-US" sz="3200" b="1" u="sng" dirty="0"/>
              <a:t>gospel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- 1:15-23.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A prayer for believer's spiritual </a:t>
            </a:r>
            <a:r>
              <a:rPr lang="en-US" sz="3200" b="1" u="sng" dirty="0"/>
              <a:t>growth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- 3:14-21.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400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96986-228F-3FC1-68E6-6C93F6E9A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5A6EA-7CFB-F264-C3F8-F89825430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C75B1-7C11-2033-50E7-FC517F19C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Prayer requested for </a:t>
            </a:r>
            <a:r>
              <a:rPr lang="en-US" sz="3200" b="1" i="1" dirty="0"/>
              <a:t>constant</a:t>
            </a:r>
            <a:r>
              <a:rPr lang="en-US" sz="3200" b="1" dirty="0"/>
              <a:t>, </a:t>
            </a:r>
            <a:r>
              <a:rPr lang="en-US" sz="3200" b="1" i="1" dirty="0"/>
              <a:t>enduring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prayer, and for continued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preaching</a:t>
            </a:r>
            <a:r>
              <a:rPr lang="en-US" sz="3200" b="1" dirty="0"/>
              <a:t> ministry - 6:18-20.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779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7EE0B-74FD-6D89-7B9B-226007BFC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1D9F-2AA5-44D5-6FD7-16BFF9689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72CFE-D0CF-B98C-FFC2-F007631CA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21717"/>
      </p:ext>
    </p:extLst>
  </p:cSld>
  <p:clrMapOvr>
    <a:masterClrMapping/>
  </p:clrMapOvr>
  <p:transition spd="slow">
    <p:randomBar dir="vert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6EF11-DB41-EDE8-3F18-6DB7B29A4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8A17D-EBFF-9308-BD44-E6457BCF2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1F808-7EB8-2446-0492-7711567E6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Prayer requested for </a:t>
            </a:r>
            <a:r>
              <a:rPr lang="en-US" sz="3200" b="1" i="1" dirty="0"/>
              <a:t>constant</a:t>
            </a:r>
            <a:r>
              <a:rPr lang="en-US" sz="3200" b="1" dirty="0"/>
              <a:t>, </a:t>
            </a:r>
            <a:r>
              <a:rPr lang="en-US" sz="3200" b="1" i="1" dirty="0"/>
              <a:t>enduring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prayer, and for continued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preaching</a:t>
            </a:r>
            <a:r>
              <a:rPr lang="en-US" sz="3200" b="1" dirty="0"/>
              <a:t> ministry - 6:18-20.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Prayer is our </a:t>
            </a:r>
            <a:r>
              <a:rPr lang="en-US" sz="3200" b="1" u="sng" dirty="0"/>
              <a:t>lifeline</a:t>
            </a:r>
            <a:r>
              <a:rPr lang="en-US" sz="3200" b="1" dirty="0"/>
              <a:t>; prayer </a:t>
            </a:r>
            <a:r>
              <a:rPr lang="en-US" sz="3200" b="1" u="sng" dirty="0"/>
              <a:t>IS</a:t>
            </a:r>
            <a:r>
              <a:rPr lang="en-US" sz="3200" b="1" dirty="0"/>
              <a:t> vibrancy.	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843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3CCC0-DEED-75C4-CD48-2BF12EB92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9ECD-2138-EDCD-1668-40FC0547D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6BB0D-DA80-2E36-085A-BD58639E0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5552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FD31A-AD09-C34A-1A54-83325F573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FDC07-384E-4BBB-D514-A416BDA2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1164D-0883-8236-D8E7-877C907BD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1965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6B1C4-E493-7AE8-197C-2DD4DF730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D8115-2B2D-DB1E-D6DB-5D93DB99F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8338-A5E3-2492-4737-2DD4162B2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084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D4790-31FE-EC8C-26C3-529A07E94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723A4-A447-0E23-AF7B-C4F21B3A9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BC17A-9FE5-C120-F192-FE613E188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lvl="0"/>
            <a:r>
              <a:rPr lang="en-US" sz="3200" b="1" dirty="0"/>
              <a:t> So today, we </a:t>
            </a:r>
            <a:r>
              <a:rPr lang="en-US" sz="3200" b="1" u="sng" dirty="0"/>
              <a:t>rejoice</a:t>
            </a:r>
            <a:r>
              <a:rPr lang="en-US" sz="3200" b="1" dirty="0"/>
              <a:t> in what God has done </a:t>
            </a:r>
          </a:p>
          <a:p>
            <a:pPr marL="0" lvl="0" indent="0">
              <a:buNone/>
            </a:pPr>
            <a:r>
              <a:rPr lang="en-US" sz="3200" b="1" dirty="0"/>
              <a:t>	and is doing,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710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173E8-D52F-34F9-A4BE-713B20D5E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6454-DA6E-E324-C934-DD2E351E9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A8A6-8CA4-D7CC-8BC2-310B84355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lvl="0"/>
            <a:r>
              <a:rPr lang="en-US" sz="3200" b="1" dirty="0"/>
              <a:t> So today, we </a:t>
            </a:r>
            <a:r>
              <a:rPr lang="en-US" sz="3200" b="1" u="sng" dirty="0"/>
              <a:t>rejoice</a:t>
            </a:r>
            <a:r>
              <a:rPr lang="en-US" sz="3200" b="1" dirty="0"/>
              <a:t> in what God has done </a:t>
            </a:r>
          </a:p>
          <a:p>
            <a:pPr marL="0" lvl="0" indent="0">
              <a:buNone/>
            </a:pPr>
            <a:r>
              <a:rPr lang="en-US" sz="3200" b="1" dirty="0"/>
              <a:t>	and is doing, but we are also </a:t>
            </a:r>
            <a:r>
              <a:rPr lang="en-US" sz="3200" b="1" u="sng" dirty="0"/>
              <a:t>challenged</a:t>
            </a:r>
            <a:r>
              <a:rPr lang="en-US" sz="3200" b="1" dirty="0"/>
              <a:t> </a:t>
            </a:r>
          </a:p>
          <a:p>
            <a:pPr marL="0" lvl="0" indent="0">
              <a:buNone/>
            </a:pPr>
            <a:r>
              <a:rPr lang="en-US" sz="3200" b="1" dirty="0"/>
              <a:t>	with what God wants us to </a:t>
            </a:r>
            <a:r>
              <a:rPr lang="en-US" sz="3200" b="1" i="1" dirty="0"/>
              <a:t>continue</a:t>
            </a:r>
            <a:r>
              <a:rPr lang="en-US" sz="3200" b="1" dirty="0"/>
              <a:t> to do.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681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7EEB1-4F72-4A86-6450-96A389507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F5CC7-8553-EEEB-CBD6-4CD935F3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42E0D-A541-3806-A049-99209DE8E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2511400"/>
      </p:ext>
    </p:extLst>
  </p:cSld>
  <p:clrMapOvr>
    <a:masterClrMapping/>
  </p:clrMapOvr>
  <p:transition spd="slow">
    <p:randomBar dir="vert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DF038-032B-0E79-B5F5-FAD5D40A3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F4FCE-77E4-A3FA-3C30-4E2CD1526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696A-C777-D6A3-554A-E43F03E92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440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91443-A8E6-5845-9850-3119D535A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2928E-8DD5-91E3-03B5-F677A2EA8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9767B-59DF-3C03-2AF7-56E14A303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1. Christ </a:t>
            </a:r>
            <a:r>
              <a:rPr lang="en-US" sz="3200" b="1" u="sng" dirty="0"/>
              <a:t>praises</a:t>
            </a:r>
            <a:r>
              <a:rPr lang="en-US" sz="3200" b="1" dirty="0"/>
              <a:t> the church for the good they </a:t>
            </a:r>
          </a:p>
          <a:p>
            <a:pPr marL="0" indent="0">
              <a:buNone/>
            </a:pPr>
            <a:r>
              <a:rPr lang="en-US" sz="3200" b="1" dirty="0"/>
              <a:t>	had accomplished.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932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6D4B3-9DDF-D587-15BA-17CA90DEC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062D9-E345-22C9-C633-62981004C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AB869-0293-B907-E790-9887CF266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1. Christ </a:t>
            </a:r>
            <a:r>
              <a:rPr lang="en-US" sz="3200" b="1" u="sng" dirty="0"/>
              <a:t>praises</a:t>
            </a:r>
            <a:r>
              <a:rPr lang="en-US" sz="3200" b="1" dirty="0"/>
              <a:t> the church for the good they </a:t>
            </a:r>
          </a:p>
          <a:p>
            <a:pPr marL="0" indent="0">
              <a:buNone/>
            </a:pPr>
            <a:r>
              <a:rPr lang="en-US" sz="3200" b="1" dirty="0"/>
              <a:t>	had accomplished.</a:t>
            </a:r>
          </a:p>
          <a:p>
            <a:pPr marL="0" indent="0">
              <a:buNone/>
            </a:pPr>
            <a:r>
              <a:rPr lang="en-US" sz="3200" b="1" dirty="0"/>
              <a:t>    2. But then he </a:t>
            </a:r>
            <a:r>
              <a:rPr lang="en-US" sz="3200" b="1" u="sng" dirty="0"/>
              <a:t>rebukes</a:t>
            </a:r>
            <a:r>
              <a:rPr lang="en-US" sz="3200" b="1" dirty="0"/>
              <a:t> them for abandoning </a:t>
            </a:r>
          </a:p>
          <a:p>
            <a:pPr marL="0" indent="0">
              <a:buNone/>
            </a:pPr>
            <a:r>
              <a:rPr lang="en-US" sz="3200" b="1" dirty="0"/>
              <a:t>	their love.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732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87E65-830C-3152-E270-778A5A989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DECE6-A21F-A382-A4F8-EBAC57D46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2C94E-A4DE-BB1A-D611-C69CC9073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1. Rejoicing in the blessings of Christ </a:t>
            </a:r>
            <a:r>
              <a:rPr lang="en-US" sz="3200" b="1" u="sng" dirty="0"/>
              <a:t>choosing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people - 1:1-14.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06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728A0-ED77-2E65-C698-B8A57B4C3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5BA0C-9866-42A2-F615-D04B5739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F6307-F561-9BFF-B7C1-D38E39EBF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3. Christ then calls them to repent and 	</a:t>
            </a:r>
            <a:r>
              <a:rPr lang="en-US" sz="3200" b="1" u="sng" dirty="0"/>
              <a:t>persevere</a:t>
            </a:r>
            <a:r>
              <a:rPr lang="en-US" sz="3200" b="1" dirty="0"/>
              <a:t> in doing good – </a:t>
            </a:r>
            <a:r>
              <a:rPr lang="en-US" sz="3200" b="1" i="1" u="sng" dirty="0"/>
              <a:t>Rev 2:1-7.                  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9098563"/>
      </p:ext>
    </p:extLst>
  </p:cSld>
  <p:clrMapOvr>
    <a:masterClrMapping/>
  </p:clrMapOvr>
  <p:transition spd="slow">
    <p:wipe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264EC-45ED-AA7A-F00E-E39631CA5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7EC29-0A1D-DD2C-33AA-D711CABB9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DFF0-C705-6B5E-A633-F1677393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3. Christ then calls them to repent and 	</a:t>
            </a:r>
            <a:r>
              <a:rPr lang="en-US" sz="3200" b="1" u="sng" dirty="0"/>
              <a:t>persevere</a:t>
            </a:r>
            <a:r>
              <a:rPr lang="en-US" sz="3200" b="1" dirty="0"/>
              <a:t> in doing good – </a:t>
            </a:r>
            <a:r>
              <a:rPr lang="en-US" sz="3200" b="1" i="1" u="sng" dirty="0"/>
              <a:t>Rev 2:1-7.                   </a:t>
            </a:r>
          </a:p>
          <a:p>
            <a:pPr marL="0" indent="0">
              <a:buNone/>
            </a:pPr>
            <a:r>
              <a:rPr lang="en-US" sz="3200" b="1" i="1" dirty="0"/>
              <a:t>    </a:t>
            </a:r>
            <a:r>
              <a:rPr lang="en-US" sz="3200" b="1" dirty="0"/>
              <a:t>4. So, as we rejoice in what God has done here 	at GLBC, let us consider the church at 	Ephesus and how we can </a:t>
            </a:r>
            <a:r>
              <a:rPr lang="en-US" sz="3200" b="1" u="sng" dirty="0"/>
              <a:t>maintain</a:t>
            </a:r>
            <a:r>
              <a:rPr lang="en-US" sz="3200" b="1" dirty="0"/>
              <a:t> &amp; 	persevere.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282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695BE-758B-842F-B420-E451A17BE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156CD-2449-B88C-C248-8DCA53F4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163C8-6C6D-6994-421D-8580F047B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4678835"/>
      </p:ext>
    </p:extLst>
  </p:cSld>
  <p:clrMapOvr>
    <a:masterClrMapping/>
  </p:clrMapOvr>
  <p:transition spd="slow">
    <p:randomBar dir="vert"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48A9-5A85-AF90-37B7-E64839A0F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B2C12-8181-D24E-A110-6AD5FFE0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89448-BE9C-DE27-2B74-25453E316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1. God’s </a:t>
            </a:r>
            <a:r>
              <a:rPr lang="en-US" sz="3200" b="1" u="sng" dirty="0"/>
              <a:t>Glory</a:t>
            </a:r>
            <a:r>
              <a:rPr lang="en-US" sz="3200" b="1" dirty="0"/>
              <a:t> - that he would accomplish his </a:t>
            </a:r>
          </a:p>
          <a:p>
            <a:pPr marL="0" indent="0">
              <a:buNone/>
            </a:pPr>
            <a:r>
              <a:rPr lang="en-US" sz="3200" b="1" dirty="0"/>
              <a:t>		work in &amp; through us.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299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472E5-4F1A-151F-E8FE-548A69F1C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6737D-5CE5-558E-BB6A-F8D93B803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0C2A3-5AB6-922B-8823-E085D68FE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1. God’s </a:t>
            </a:r>
            <a:r>
              <a:rPr lang="en-US" sz="3200" b="1" u="sng" dirty="0"/>
              <a:t>Glory</a:t>
            </a:r>
            <a:r>
              <a:rPr lang="en-US" sz="3200" b="1" dirty="0"/>
              <a:t> - that he would accomplish his </a:t>
            </a:r>
          </a:p>
          <a:p>
            <a:pPr marL="0" indent="0">
              <a:buNone/>
            </a:pPr>
            <a:r>
              <a:rPr lang="en-US" sz="3200" b="1" dirty="0"/>
              <a:t>		work in &amp; through us.</a:t>
            </a:r>
          </a:p>
          <a:p>
            <a:pPr marL="0" indent="0">
              <a:buNone/>
            </a:pPr>
            <a:r>
              <a:rPr lang="en-US" sz="3200" b="1" dirty="0"/>
              <a:t>2. </a:t>
            </a:r>
            <a:r>
              <a:rPr lang="en-US" sz="3200" b="1" u="sng" dirty="0"/>
              <a:t>Vision</a:t>
            </a:r>
            <a:r>
              <a:rPr lang="en-US" sz="3200" b="1" dirty="0"/>
              <a:t> - to understand God’s eternal plan and </a:t>
            </a:r>
          </a:p>
          <a:p>
            <a:pPr marL="0" indent="0">
              <a:buNone/>
            </a:pPr>
            <a:r>
              <a:rPr lang="en-US" sz="3200" b="1" dirty="0"/>
              <a:t>		plug in to it.</a:t>
            </a:r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384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AF8CB-F99C-A45A-6F9F-03359A0C8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BD29-16D2-4594-F3C1-4189921DB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01B4E-5F86-0BD2-EFC6-9C24BA9B7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01986135"/>
      </p:ext>
    </p:extLst>
  </p:cSld>
  <p:clrMapOvr>
    <a:masterClrMapping/>
  </p:clrMapOvr>
  <p:transition spd="slow">
    <p:wipe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B9CA3-5484-58B4-BBC6-2D384B71E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258A-668F-3345-9199-86315236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08EE9-9C95-9A04-5F5D-86C11D680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r>
              <a:rPr lang="en-US" sz="3200" b="1" dirty="0"/>
              <a:t>    a. We must pray for God's Word to remain 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central</a:t>
            </a:r>
            <a:r>
              <a:rPr lang="en-US" sz="3200" b="1" dirty="0"/>
              <a:t> in our lives and in the church.</a:t>
            </a:r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369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5FFF-3866-AF0D-05C1-59E098AB3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E1ABB-7CC1-0B3B-27A6-5947707E9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04E8F-B143-037C-0E8F-3BDBA0903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r>
              <a:rPr lang="en-US" sz="3200" b="1" dirty="0"/>
              <a:t>    a. We must pray for God's Word to remain 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central</a:t>
            </a:r>
            <a:r>
              <a:rPr lang="en-US" sz="3200" b="1" dirty="0"/>
              <a:t> in our lives and in the church.</a:t>
            </a:r>
          </a:p>
          <a:p>
            <a:pPr marL="0" indent="0">
              <a:buNone/>
            </a:pPr>
            <a:r>
              <a:rPr lang="en-US" sz="3200" b="1" dirty="0"/>
              <a:t>    b. We must pray for our </a:t>
            </a:r>
            <a:r>
              <a:rPr lang="en-US" sz="3200" b="1" u="sng" dirty="0"/>
              <a:t>shepherds</a:t>
            </a:r>
            <a:r>
              <a:rPr lang="en-US" sz="3200" b="1" dirty="0"/>
              <a:t> &amp; teachers </a:t>
            </a:r>
          </a:p>
          <a:p>
            <a:pPr marL="0" indent="0">
              <a:buNone/>
            </a:pPr>
            <a:r>
              <a:rPr lang="en-US" sz="3200" b="1" dirty="0"/>
              <a:t>	to preach God's Word accurately &amp; boldly.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95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31F9E-331D-386E-DE21-EDDC074E5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BE39F-5937-5DFE-0673-0FF8B2A66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3A165-C79C-2B15-209C-151F15A12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289695"/>
      </p:ext>
    </p:extLst>
  </p:cSld>
  <p:clrMapOvr>
    <a:masterClrMapping/>
  </p:clrMapOvr>
  <p:transition spd="slow">
    <p:wipe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695A8-393D-B302-CD06-A7F543B1F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9A2D-4FA8-0FAB-6157-2DA0C5CA7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1E9C6-411D-32E5-592D-BE439CB79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r>
              <a:rPr lang="en-US" sz="3200" b="1" dirty="0"/>
              <a:t>5. </a:t>
            </a:r>
            <a:r>
              <a:rPr lang="en-US" sz="3200" b="1" u="sng" dirty="0"/>
              <a:t>Burden</a:t>
            </a:r>
            <a:r>
              <a:rPr lang="en-US" sz="3200" b="1" dirty="0"/>
              <a:t> - lost souls are dying all around us and </a:t>
            </a:r>
          </a:p>
          <a:p>
            <a:pPr marL="0" indent="0">
              <a:buNone/>
            </a:pPr>
            <a:r>
              <a:rPr lang="en-US" sz="3200" b="1" dirty="0"/>
              <a:t>	going to hell.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91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ACF7F-A962-AA01-F333-B7240ED78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55B0A-C1FD-8353-1E38-8650F731C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DCC27-16E5-1D60-BA84-4A87FF989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1. Rejoicing in the blessings of Christ </a:t>
            </a:r>
            <a:r>
              <a:rPr lang="en-US" sz="3200" b="1" u="sng" dirty="0"/>
              <a:t>choosing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people - 1:1-14.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2. A </a:t>
            </a:r>
            <a:r>
              <a:rPr lang="en-US" sz="3200" b="1" u="sng" dirty="0"/>
              <a:t>prayer</a:t>
            </a:r>
            <a:r>
              <a:rPr lang="en-US" sz="3200" b="1" dirty="0"/>
              <a:t> of thanksgiving - 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593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38859-FA66-D4B2-D0DB-E4CE8118F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5E0DD-FC83-5190-1416-16B32217E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EAC8-B54E-F046-4DDD-50678155D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r>
              <a:rPr lang="en-US" sz="3200" b="1" dirty="0"/>
              <a:t>5. </a:t>
            </a:r>
            <a:r>
              <a:rPr lang="en-US" sz="3200" b="1" u="sng" dirty="0"/>
              <a:t>Burden</a:t>
            </a:r>
            <a:r>
              <a:rPr lang="en-US" sz="3200" b="1" dirty="0"/>
              <a:t> - lost souls are dying all around us and </a:t>
            </a:r>
          </a:p>
          <a:p>
            <a:pPr marL="0" indent="0">
              <a:buNone/>
            </a:pPr>
            <a:r>
              <a:rPr lang="en-US" sz="3200" b="1" dirty="0"/>
              <a:t>	going to hell.</a:t>
            </a:r>
          </a:p>
          <a:p>
            <a:pPr marL="0" indent="0">
              <a:buNone/>
            </a:pPr>
            <a:r>
              <a:rPr lang="en-US" sz="3200" b="1" dirty="0"/>
              <a:t>6. </a:t>
            </a:r>
            <a:r>
              <a:rPr lang="en-US" sz="3200" b="1" u="sng" dirty="0"/>
              <a:t>Servanthood</a:t>
            </a:r>
            <a:r>
              <a:rPr lang="en-US" sz="3200" b="1" dirty="0"/>
              <a:t> - leave our comfort zone </a:t>
            </a:r>
          </a:p>
          <a:p>
            <a:pPr marL="0" indent="0">
              <a:buNone/>
            </a:pPr>
            <a:r>
              <a:rPr lang="en-US" sz="3200" b="1" dirty="0"/>
              <a:t>	to love &amp; serve others.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127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77F53-C492-DE6C-F7B8-B94F7027F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CD8E0-0A04-CBE0-9175-DFE0CE825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377E8-9B00-17C3-F2F0-8BDE8FFA4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7. </a:t>
            </a:r>
            <a:r>
              <a:rPr lang="en-US" sz="3200" b="1" u="sng" dirty="0"/>
              <a:t>Boldness</a:t>
            </a:r>
            <a:r>
              <a:rPr lang="en-US" sz="3200" b="1" dirty="0"/>
              <a:t> in opportunity - 1 Cor 16:9 for a wide </a:t>
            </a:r>
          </a:p>
          <a:p>
            <a:pPr marL="0" indent="0">
              <a:buNone/>
            </a:pPr>
            <a:r>
              <a:rPr lang="en-US" sz="3200" b="1" dirty="0"/>
              <a:t>	door for effective work has opened to me, </a:t>
            </a:r>
          </a:p>
          <a:p>
            <a:pPr marL="0" indent="0">
              <a:buNone/>
            </a:pPr>
            <a:r>
              <a:rPr lang="en-US" sz="3200" b="1" dirty="0"/>
              <a:t>	and there are many adversaries.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775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54022-EF2E-706A-220D-2F634F586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5A7C-B6F1-30AC-5BA7-631B6ADF8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133CB-EE8D-BF62-33E0-4C034561E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7. </a:t>
            </a:r>
            <a:r>
              <a:rPr lang="en-US" sz="3200" b="1" u="sng" dirty="0"/>
              <a:t>Boldness</a:t>
            </a:r>
            <a:r>
              <a:rPr lang="en-US" sz="3200" b="1" dirty="0"/>
              <a:t> in opportunity - 1 Cor 16:9 for a wide </a:t>
            </a:r>
          </a:p>
          <a:p>
            <a:pPr marL="0" indent="0">
              <a:buNone/>
            </a:pPr>
            <a:r>
              <a:rPr lang="en-US" sz="3200" b="1" dirty="0"/>
              <a:t>	door for effective work has opened to me, </a:t>
            </a:r>
          </a:p>
          <a:p>
            <a:pPr marL="0" indent="0">
              <a:buNone/>
            </a:pPr>
            <a:r>
              <a:rPr lang="en-US" sz="3200" b="1" dirty="0"/>
              <a:t>	and there are many adversaries. </a:t>
            </a:r>
          </a:p>
          <a:p>
            <a:pPr marL="0" indent="0">
              <a:buNone/>
            </a:pPr>
            <a:r>
              <a:rPr lang="en-US" sz="3200" b="1" dirty="0"/>
              <a:t>8. </a:t>
            </a:r>
            <a:r>
              <a:rPr lang="en-US" sz="3200" b="1" u="sng" dirty="0"/>
              <a:t>Fruit</a:t>
            </a:r>
            <a:r>
              <a:rPr lang="en-US" sz="3200" b="1" dirty="0"/>
              <a:t> from our labors - souls, disciples, glory.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0871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FC4BB-DA6F-595E-571A-064C26B38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131CA-1C7C-A93F-99D6-546F7537C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94C2-E262-1313-64B1-EE64E587A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9. </a:t>
            </a:r>
            <a:r>
              <a:rPr lang="en-US" sz="3200" b="1" u="sng" dirty="0"/>
              <a:t>Perseverance</a:t>
            </a:r>
            <a:r>
              <a:rPr lang="en-US" sz="3200" b="1" dirty="0"/>
              <a:t> - to endure to the end; 					    to finish well </a:t>
            </a:r>
          </a:p>
          <a:p>
            <a:pPr marL="0" indent="0">
              <a:buNone/>
            </a:pPr>
            <a:r>
              <a:rPr lang="en-US" sz="3200" b="1" dirty="0"/>
              <a:t>	Eph 6:18 praying at all times in the Spirit, </a:t>
            </a:r>
          </a:p>
          <a:p>
            <a:pPr marL="0" indent="0">
              <a:buNone/>
            </a:pPr>
            <a:r>
              <a:rPr lang="en-US" sz="3200" b="1" dirty="0"/>
              <a:t>	with all prayer and supplication. To that </a:t>
            </a:r>
          </a:p>
          <a:p>
            <a:pPr marL="0" indent="0">
              <a:buNone/>
            </a:pPr>
            <a:r>
              <a:rPr lang="en-US" sz="3200" b="1" dirty="0"/>
              <a:t>	end, keep alert with all perseverance, </a:t>
            </a:r>
          </a:p>
          <a:p>
            <a:pPr marL="0" indent="0">
              <a:buNone/>
            </a:pPr>
            <a:r>
              <a:rPr lang="en-US" sz="3200" b="1" dirty="0"/>
              <a:t>	making supplication for all the saints.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1219894"/>
      </p:ext>
    </p:extLst>
  </p:cSld>
  <p:clrMapOvr>
    <a:masterClrMapping/>
  </p:clrMapOvr>
  <p:transition spd="slow">
    <p:randomBar dir="vert"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52859-B682-F596-6397-95A7D8EA9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75B73-FB96-FD22-B228-4C59656C9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842A9-4FC0-F02D-B033-2EF1430A3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10. Will </a:t>
            </a:r>
            <a:r>
              <a:rPr lang="en-US" sz="3200" b="1" u="sng" dirty="0"/>
              <a:t>you</a:t>
            </a:r>
            <a:r>
              <a:rPr lang="en-US" sz="3200" b="1" dirty="0"/>
              <a:t> pray daily for our church?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534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B0218-7824-7125-6A23-FA4DFBA1A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C729E-5401-4B33-7CE2-864A29870D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 Vibrant Church </a:t>
            </a:r>
            <a:br>
              <a:rPr lang="en-US" b="1" dirty="0"/>
            </a:br>
            <a:endParaRPr lang="en-US" sz="3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90C4D-6366-022C-69C1-3759A9B56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829301"/>
            <a:ext cx="5867400" cy="573741"/>
          </a:xfrm>
        </p:spPr>
        <p:txBody>
          <a:bodyPr>
            <a:normAutofit/>
          </a:bodyPr>
          <a:lstStyle/>
          <a:p>
            <a:r>
              <a:rPr lang="en-US" sz="1800" b="1" dirty="0"/>
              <a:t> </a:t>
            </a:r>
            <a:r>
              <a:rPr lang="en-US" sz="2400" b="1" dirty="0"/>
              <a:t>EPHESIANS</a:t>
            </a:r>
          </a:p>
        </p:txBody>
      </p:sp>
    </p:spTree>
    <p:extLst>
      <p:ext uri="{BB962C8B-B14F-4D97-AF65-F5344CB8AC3E}">
        <p14:creationId xmlns:p14="http://schemas.microsoft.com/office/powerpoint/2010/main" val="773286276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91775-598F-28FF-6D05-C876141C2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7CC76-D76B-A295-BDE6-C6874B791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91540-018C-6EE9-351C-6ACBDA7BF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1. Rejoicing in the blessings of Christ </a:t>
            </a:r>
            <a:r>
              <a:rPr lang="en-US" sz="3200" b="1" u="sng" dirty="0"/>
              <a:t>choosing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people - 1:1-14.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2. A </a:t>
            </a:r>
            <a:r>
              <a:rPr lang="en-US" sz="3200" b="1" u="sng" dirty="0"/>
              <a:t>prayer</a:t>
            </a:r>
            <a:r>
              <a:rPr lang="en-US" sz="3200" b="1" dirty="0"/>
              <a:t> of thanksgiving - their faith, 	wisdom, knowledge, hope, and 			understanding that they are the body of 	Christ all comes from </a:t>
            </a:r>
            <a:r>
              <a:rPr lang="en-US" sz="3200" b="1" u="sng" dirty="0"/>
              <a:t>God's word.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 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362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3998</TotalTime>
  <Words>4332</Words>
  <Application>Microsoft Office PowerPoint</Application>
  <PresentationFormat>On-screen Show (4:3)</PresentationFormat>
  <Paragraphs>1133</Paragraphs>
  <Slides>85</Slides>
  <Notes>83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90" baseType="lpstr">
      <vt:lpstr>Calibri</vt:lpstr>
      <vt:lpstr>Corbel</vt:lpstr>
      <vt:lpstr>Wingdings</vt:lpstr>
      <vt:lpstr>Wingdings 2</vt:lpstr>
      <vt:lpstr>Pixel</vt:lpstr>
      <vt:lpstr>A Vibrant Church  </vt:lpstr>
      <vt:lpstr>   I. A Vibrant Church Is a        Bible-Centered Church. </vt:lpstr>
      <vt:lpstr>   I. A Vibrant Church Is a        Bible-Centered Church. </vt:lpstr>
      <vt:lpstr>   I. A Vibrant Church Is a        Bible-Centered Church. </vt:lpstr>
      <vt:lpstr>   I. A Vibrant Church Is a 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IV. A Vibrant Church Is a        Prayer-Centered Church</vt:lpstr>
      <vt:lpstr>IV. A Vibrant Church Is a        Prayer-Centered Church</vt:lpstr>
      <vt:lpstr>IV. A Vibrant Church Is a        Prayer-Centered Church</vt:lpstr>
      <vt:lpstr>IV. A Vibrant Church Is a        Prayer-Centered Church</vt:lpstr>
      <vt:lpstr>IV. A Vibrant Church Is a        Prayer-Centered Church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A Vibrant Church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Vanaman</dc:creator>
  <cp:lastModifiedBy>MRMS Admin</cp:lastModifiedBy>
  <cp:revision>58</cp:revision>
  <dcterms:created xsi:type="dcterms:W3CDTF">2022-09-25T21:32:07Z</dcterms:created>
  <dcterms:modified xsi:type="dcterms:W3CDTF">2026-02-05T17:00:38Z</dcterms:modified>
</cp:coreProperties>
</file>